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" charset="1" panose="02000000000000000000"/>
      <p:regular r:id="rId10"/>
    </p:embeddedFont>
    <p:embeddedFont>
      <p:font typeface="Roboto Bold" charset="1" panose="02000000000000000000"/>
      <p:regular r:id="rId11"/>
    </p:embeddedFont>
    <p:embeddedFont>
      <p:font typeface="Roboto Italics" charset="1" panose="02000000000000000000"/>
      <p:regular r:id="rId12"/>
    </p:embeddedFont>
    <p:embeddedFont>
      <p:font typeface="Roboto Bold Italics" charset="1" panose="020000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Naisiunta" charset="1" panose="020106030504050201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28" Target="slides/slide10.xml" Type="http://schemas.openxmlformats.org/officeDocument/2006/relationships/slide"/><Relationship Id="rId29" Target="slides/slide11.xml" Type="http://schemas.openxmlformats.org/officeDocument/2006/relationships/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slides/slide13.xml" Type="http://schemas.openxmlformats.org/officeDocument/2006/relationships/slide"/><Relationship Id="rId32" Target="slides/slide14.xml" Type="http://schemas.openxmlformats.org/officeDocument/2006/relationships/slide"/><Relationship Id="rId33" Target="slides/slide15.xml" Type="http://schemas.openxmlformats.org/officeDocument/2006/relationships/slide"/><Relationship Id="rId34" Target="slides/slide16.xml" Type="http://schemas.openxmlformats.org/officeDocument/2006/relationships/slide"/><Relationship Id="rId35" Target="slides/slide17.xml" Type="http://schemas.openxmlformats.org/officeDocument/2006/relationships/slide"/><Relationship Id="rId36" Target="slides/slide18.xml" Type="http://schemas.openxmlformats.org/officeDocument/2006/relationships/slide"/><Relationship Id="rId37" Target="slides/slide19.xml" Type="http://schemas.openxmlformats.org/officeDocument/2006/relationships/slide"/><Relationship Id="rId38" Target="slides/slide20.xml" Type="http://schemas.openxmlformats.org/officeDocument/2006/relationships/slide"/><Relationship Id="rId39" Target="slides/slide2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VAEfqW2xa4E.mp4" Type="http://schemas.openxmlformats.org/officeDocument/2006/relationships/video"/><Relationship Id="rId4" Target="../media/VAEfqW2xa4E.mp4" Type="http://schemas.microsoft.com/office/2007/relationships/media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VAE_CNZFNWM.mp4" Type="http://schemas.openxmlformats.org/officeDocument/2006/relationships/video"/><Relationship Id="rId4" Target="../media/VAE_CNZFNWM.mp4" Type="http://schemas.microsoft.com/office/2007/relationships/media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VAEXvw181zc.mp4" Type="http://schemas.openxmlformats.org/officeDocument/2006/relationships/video"/><Relationship Id="rId4" Target="../media/VAEXvw181zc.mp4" Type="http://schemas.microsoft.com/office/2007/relationships/media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VAE1R0dKdBo.mp4" Type="http://schemas.openxmlformats.org/officeDocument/2006/relationships/video"/><Relationship Id="rId4" Target="../media/VAE1R0dKdBo.mp4" Type="http://schemas.microsoft.com/office/2007/relationships/media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VAEyKKyolus.mp4" Type="http://schemas.openxmlformats.org/officeDocument/2006/relationships/video"/><Relationship Id="rId4" Target="../media/VAEyKKyolus.mp4" Type="http://schemas.microsoft.com/office/2007/relationships/media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435" t="1560" r="875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1772900" y="1028700"/>
            <a:ext cx="5486400" cy="1332411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2903396"/>
            <a:ext cx="16230600" cy="199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10499">
                <a:solidFill>
                  <a:srgbClr val="E6E706"/>
                </a:solidFill>
                <a:latin typeface="Naisiunta Bold"/>
              </a:rPr>
              <a:t>Irish Animals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048250"/>
            <a:ext cx="1623060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6E706"/>
                </a:solidFill>
                <a:latin typeface="Canva Sans Bold"/>
              </a:rPr>
              <a:t>The Herbivores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52863" y="1028700"/>
            <a:ext cx="14582274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852863" y="9239250"/>
            <a:ext cx="5290490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Wild goats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698723" cy="10287000"/>
            <a:chOff x="0" y="0"/>
            <a:chExt cx="1293163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9074" t="0" r="28110" b="0"/>
            <a:stretch>
              <a:fillRect/>
            </a:stretch>
          </p:blipFill>
          <p:spPr>
            <a:xfrm>
              <a:off x="0" y="0"/>
              <a:ext cx="12931630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0889354" y="5318760"/>
            <a:ext cx="6619876" cy="390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Wild rabbits are another species that were bought to Ireland by the Normans for food. 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Rabbits breed quickly and are an important food for many other species, such as foxes and buzzards.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889354" y="449263"/>
            <a:ext cx="32130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Rabbit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889354" y="1524248"/>
            <a:ext cx="46015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Coinín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89354" y="2721223"/>
            <a:ext cx="5686127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Oryctolagus cuniculus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925053" y="1028700"/>
            <a:ext cx="14437895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925053" y="9459842"/>
            <a:ext cx="6619876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Wild rabbit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217061" cy="10287000"/>
            <a:chOff x="0" y="0"/>
            <a:chExt cx="1495608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5347" t="0" r="2003" b="0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2107509" y="6810375"/>
            <a:ext cx="5371730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Ireland has its own special hare. It is smaller than the English hare. It rarely turns white in winter, unlike its Scottish cousins.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107509" y="449263"/>
            <a:ext cx="46015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Irish Hare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107509" y="1442774"/>
            <a:ext cx="46015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Giorria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107509" y="2563549"/>
            <a:ext cx="5151791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Lepus timidus hibernicus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217061" cy="10287000"/>
            <a:chOff x="0" y="0"/>
            <a:chExt cx="1495608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2171" t="0" r="0" b="0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4864787" y="3120443"/>
            <a:ext cx="1877540" cy="265533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1774269" y="6324600"/>
            <a:ext cx="6181037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 Red Squirrel is a native animal. It lives in trees and eats nuts and seeds. In some areas it has become scarce due to competition with introduced Grey Squirrels.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74269" y="449263"/>
            <a:ext cx="4953444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Red Squirrel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74269" y="1442774"/>
            <a:ext cx="46015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Iora Rua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74269" y="2563549"/>
            <a:ext cx="4601509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Sciurus vulgaris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52863" y="1028700"/>
            <a:ext cx="14582274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852863" y="9239250"/>
            <a:ext cx="6181037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Red Squirrel 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319639" cy="10287000"/>
            <a:chOff x="0" y="0"/>
            <a:chExt cx="15092852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0408" t="0" r="13527" b="0"/>
            <a:stretch>
              <a:fillRect/>
            </a:stretch>
          </p:blipFill>
          <p:spPr>
            <a:xfrm>
              <a:off x="0" y="0"/>
              <a:ext cx="15092852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2686523" y="6324600"/>
            <a:ext cx="5021737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 Grey Squirrel was introduced in 1911, from North America. It is bigger than the Red Squirrel and can take over in a woodland.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686523" y="449263"/>
            <a:ext cx="46015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Grey Squirrel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86523" y="1409352"/>
            <a:ext cx="46015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Iora Glas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686523" y="2492027"/>
            <a:ext cx="402812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Sciurus carolinensis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217061" cy="10287000"/>
            <a:chOff x="0" y="0"/>
            <a:chExt cx="1495608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3539" t="0" r="13539" b="0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1774269" y="4381500"/>
            <a:ext cx="5933991" cy="487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Rats are large rodents. they are found wherever people live. </a:t>
            </a:r>
          </a:p>
          <a:p>
            <a:pPr>
              <a:lnSpc>
                <a:spcPts val="3863"/>
              </a:lnSpc>
            </a:pP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Unfortunately, rats carry disease, and can damage houses.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Rats are an important food for owls, buzzards, foxes and other hunters.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774269" y="449263"/>
            <a:ext cx="4953444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Brown Rat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74269" y="1442774"/>
            <a:ext cx="5267750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Francach Donn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74269" y="2563549"/>
            <a:ext cx="5485031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Rattus norvegicus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247054" cy="10287000"/>
            <a:chOff x="0" y="0"/>
            <a:chExt cx="14996072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7336" t="0" r="17336" b="0"/>
            <a:stretch>
              <a:fillRect/>
            </a:stretch>
          </p:blipFill>
          <p:spPr>
            <a:xfrm>
              <a:off x="0" y="0"/>
              <a:ext cx="14996072" cy="1371600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82863" y="4820474"/>
            <a:ext cx="2014168" cy="135956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1774269" y="6810375"/>
            <a:ext cx="5933991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Like rats, House Mice live where people live and can damage houses. 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Many larger animals eat mice.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74269" y="447543"/>
            <a:ext cx="522276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House Mouse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74269" y="1443633"/>
            <a:ext cx="46015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Luch Thí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74269" y="2563549"/>
            <a:ext cx="5933991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Mus musculus domesticus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944966" cy="10287000"/>
            <a:chOff x="0" y="0"/>
            <a:chExt cx="1592662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1318" t="0" r="11318" b="0"/>
            <a:stretch>
              <a:fillRect/>
            </a:stretch>
          </p:blipFill>
          <p:spPr>
            <a:xfrm>
              <a:off x="0" y="0"/>
              <a:ext cx="15926621" cy="1371600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4571253" y="4164460"/>
            <a:ext cx="2342431" cy="165629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2228823" y="6324600"/>
            <a:ext cx="5290490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Woodmice are handsome rodents. Unlike House Mice, they rarely come into houses. They prefer to live in the woods and fields, where they cause no harm.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28823" y="449263"/>
            <a:ext cx="468486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Wood Mouse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28823" y="1425443"/>
            <a:ext cx="4082675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Luch Fhéir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228823" y="2527168"/>
            <a:ext cx="5355449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Apodemus sylvaticus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19529" b="0"/>
          <a:stretch>
            <a:fillRect/>
          </a:stretch>
        </p:blipFill>
        <p:spPr>
          <a:xfrm flipH="false" flipV="false" rot="0">
            <a:off x="4816142" y="2353106"/>
            <a:ext cx="8655716" cy="716645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249681" y="828675"/>
            <a:ext cx="7788638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What is a Mammal?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668138"/>
            <a:ext cx="2727306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All mammals have hair.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739257"/>
            <a:ext cx="2727306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All mammals feed milk to their young.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296150"/>
            <a:ext cx="2727306" cy="196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Almost all mammals give birth to live young.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150358" y="1210813"/>
            <a:ext cx="2727306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All mammals breathe air through their mouth and nose.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150358" y="4945734"/>
            <a:ext cx="2727306" cy="196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All mammals have a spine and a skeleton.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150358" y="8193759"/>
            <a:ext cx="2727306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Are you a mammal?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944966" cy="10287000"/>
            <a:chOff x="0" y="0"/>
            <a:chExt cx="1592662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770" t="0" r="3770" b="0"/>
            <a:stretch>
              <a:fillRect/>
            </a:stretch>
          </p:blipFill>
          <p:spPr>
            <a:xfrm>
              <a:off x="0" y="0"/>
              <a:ext cx="15926621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2228823" y="4867275"/>
            <a:ext cx="5290490" cy="439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Bank voles possibly arrived in Ireland in the 1920s. However, they were first discovered here, in Kerry, in 1964. Since then they have spread far and wide.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look like tubby mice with a short tail.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228823" y="449263"/>
            <a:ext cx="4684862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Bank Vole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28823" y="1425443"/>
            <a:ext cx="4082675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Vol Bruaigh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28823" y="2527168"/>
            <a:ext cx="5355449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Clethrionomys glareolus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9638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540847" y="1028700"/>
            <a:ext cx="5486400" cy="1332411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540847" y="4291108"/>
            <a:ext cx="6868362" cy="199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10499">
                <a:solidFill>
                  <a:srgbClr val="E6E706"/>
                </a:solidFill>
                <a:latin typeface="Naisiunta Bold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217061" cy="10287000"/>
            <a:chOff x="0" y="0"/>
            <a:chExt cx="1495608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3743" t="0" r="13743" b="0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36807" y="2639749"/>
            <a:ext cx="1422493" cy="177811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1774269" y="6543675"/>
            <a:ext cx="5933991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Red Deer are our largest land animal. 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are our only Native species of deer.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74269" y="449263"/>
            <a:ext cx="3861630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Red Deer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74269" y="1442774"/>
            <a:ext cx="32130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Fia Rua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74269" y="2563549"/>
            <a:ext cx="5485031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Cervus elephas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446274" y="1028700"/>
            <a:ext cx="13395453" cy="7635408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446274" y="9239250"/>
            <a:ext cx="5933991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Red Deer stag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217061" cy="10287000"/>
            <a:chOff x="0" y="0"/>
            <a:chExt cx="1495608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907" t="0" r="23444" b="0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3028211">
            <a:off x="13085536" y="2773762"/>
            <a:ext cx="2766625" cy="382262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1774269" y="7029450"/>
            <a:ext cx="5933991" cy="196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Sika deer were introduced to Ireland a hundred years ago. 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came from Asia.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74269" y="449263"/>
            <a:ext cx="4036496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Sika Deer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74269" y="1442774"/>
            <a:ext cx="5049213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Fia Seapánach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74269" y="2563549"/>
            <a:ext cx="4036496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Cervus nippon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217061" cy="10287000"/>
            <a:chOff x="0" y="0"/>
            <a:chExt cx="1495608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911" t="0" r="21440" b="0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1774269" y="5838825"/>
            <a:ext cx="5933991" cy="341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Fallow Deer were introduced to Ireland by the Normans. </a:t>
            </a:r>
          </a:p>
          <a:p>
            <a:pPr>
              <a:lnSpc>
                <a:spcPts val="3863"/>
              </a:lnSpc>
            </a:pP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 stags have wide flattened antlers.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come in several colours.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774269" y="449263"/>
            <a:ext cx="4036496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Stoat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74269" y="1442774"/>
            <a:ext cx="4256093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Fia Buí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74269" y="2563549"/>
            <a:ext cx="4036496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Dama dama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925053" y="1028700"/>
            <a:ext cx="14437895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925053" y="9239250"/>
            <a:ext cx="5933991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Fallow Deer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217061" cy="10287000"/>
            <a:chOff x="0" y="0"/>
            <a:chExt cx="14956081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1563" t="0" r="11563" b="0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691969" y="2880096"/>
            <a:ext cx="1276365" cy="202305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1774269" y="5353050"/>
            <a:ext cx="5933991" cy="390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We may also have muntjac in Ireland. It is believed that they have recently been illegally released, possibly by hunters.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are an invasive species because they cause damage to habitats.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74269" y="449263"/>
            <a:ext cx="5194065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Muntjac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74269" y="1442774"/>
            <a:ext cx="32130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Muinseac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74269" y="2563549"/>
            <a:ext cx="519406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Muntiacus reevesi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79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1326459" cy="10287000"/>
            <a:chOff x="0" y="0"/>
            <a:chExt cx="15101945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3321" t="0" r="13321" b="0"/>
            <a:stretch>
              <a:fillRect/>
            </a:stretch>
          </p:blipFill>
          <p:spPr>
            <a:xfrm>
              <a:off x="0" y="0"/>
              <a:ext cx="15101945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2107509" y="5838825"/>
            <a:ext cx="5600751" cy="341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Irish wild goats were originally tame animals. They escaped and  went wild over hundreds of years.</a:t>
            </a:r>
          </a:p>
          <a:p>
            <a:pPr>
              <a:lnSpc>
                <a:spcPts val="3863"/>
              </a:lnSpc>
            </a:pPr>
          </a:p>
          <a:p>
            <a:pPr algn="l" marL="0" indent="0" lvl="0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Both males and females have horns.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107509" y="449263"/>
            <a:ext cx="3991866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Wild Goat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107509" y="1442774"/>
            <a:ext cx="4601509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Gabhar Fia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107509" y="2563549"/>
            <a:ext cx="4230526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Capra hircus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78341" y="3564572"/>
            <a:ext cx="2080959" cy="15789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DAFZPEM9x0c</dc:identifier>
  <dcterms:modified xsi:type="dcterms:W3CDTF">2011-08-01T06:04:30Z</dcterms:modified>
  <cp:revision>1</cp:revision>
  <dc:title>Irish Animals - The Herbivores</dc:title>
</cp:coreProperties>
</file>